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F6B6-6028-E77D-A2A9-2B29A1129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F1353-93D3-C896-7D44-B7A6C6DAF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F071-3F57-393F-920B-720481A2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5502-F90E-227B-74F2-E2F5290B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BE78B-9C6E-2D75-DA6B-F9906EE8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8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9264-82AA-3A52-DA33-249D14FB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0D5F8-6D38-625A-B318-D09D26139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DECB3-51E0-0666-425B-FD939E2D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44377-2747-ADF4-DBC1-33677742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82723-4E51-07D6-10C5-250A69A1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50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C76B43-3CCA-4010-816B-86A6E76B4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30D3E-9674-0C87-9EE9-D73EB39DA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2912E-6ABB-BDC8-CE3A-05A6C3C6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92FB-9187-6D1E-F8B0-FC635E77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D2D44-6CBC-BC56-8863-11AF0639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56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2B3D2-49D4-4E5C-DA87-4822F2F3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01ED1-491D-D3A1-CC4D-C0A7A492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50780-7BD9-01C5-B553-DC6079F9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5147B-7630-6410-B534-5338BB75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44F3F-C75B-560F-D307-C35F992F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40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6163-770C-3E56-BB7D-34D937C0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DE1F4-F73D-F7D1-0B75-1CC358923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B1F55-B632-0622-A75F-0E3446A2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2B894-FD9F-6751-8E16-3A5D008A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4993E-E5A6-9091-6E91-20CDEADB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72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7C8D-1751-036C-4026-33AF9A81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759CE-8177-B1C2-010E-70393DD2C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BEC58-4152-1740-779E-5EEFB51BE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33041-ACB0-CC97-7F30-6C46DA78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D482D-FD54-A9E9-51B3-6E597241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47A6F-521F-E404-35ED-58720218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96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6436-2A19-7758-BC26-F6F1E2D2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66A48-AD7E-5250-F5C4-D29BDD92F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1F0C9-E340-7160-51E3-A6B01E159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CCB10-F88D-2ED0-9CC3-D18587FEC9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941AD-259E-3156-AE2D-1AB91A55F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37D07-80DB-BEF8-A7A0-02B44B76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B3C66A-EDB0-E8EA-3D3E-062093FA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8F85F-7263-B15C-A284-1A04326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5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BEC0-659A-B10E-5B5A-FDCE1AA7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ECE9-654E-EAC5-5132-CCDCD01C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36CAA-CE00-A1F6-820F-EC3BF960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60128-1112-6B06-7265-22BD61B5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2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835BE-08B1-A884-B1D2-505B16BA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EBEA4-0118-382B-33FE-D980F644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9224-AF0F-9D2D-2082-9C00849C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13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ED75-7A50-BAEF-8F50-D7CF1B5D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98831-59D2-DB89-6216-0FA231EBC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8701-D411-FEA6-77E9-7F0CF1443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C3ADB-6D96-BC83-0C58-EA0B9C3C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D3D7A-1170-B598-7DA2-8251876D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7EF8F-0D2A-8892-15B2-14348A40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9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1C87-BBC9-1B5D-73EC-8E8B88B7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ED627-037F-74C3-08F9-85F1FEBB0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949BD-3328-4A95-7CB6-52A3388CB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D1235-802A-B5AD-5EC8-6CEF88E5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9762C-B695-CBAB-B6AF-469572D3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A1B7D-DD5C-677D-5465-8DDD46DB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30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9CBEE-4AE7-9BDB-3F7F-A3F90D89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ED98-A006-C915-EF7F-07A3AE27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9C445-AACC-4D65-CFCB-24523A83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AC694-11D1-443A-82A6-60876BD7164F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5EE2A-297E-4C2F-553E-28D38A8D5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D828D-461B-BF26-FB85-CE11ACCA2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B84C2-D66D-4B22-97F5-A93B38369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475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BE1F-D9CC-EA92-0176-3917F8C13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 Album</a:t>
            </a:r>
            <a:br>
              <a:rPr lang="en-GB" dirty="0"/>
            </a:br>
            <a:r>
              <a:rPr lang="en-GB" dirty="0"/>
              <a:t>4D processing LRO Ptarmigan Jan-Nov 2024 on 11/12/2024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223E2-CC33-35FA-D97C-2C8B6E307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2463"/>
            <a:ext cx="9144000" cy="1655762"/>
          </a:xfrm>
        </p:spPr>
        <p:txBody>
          <a:bodyPr/>
          <a:lstStyle/>
          <a:p>
            <a:r>
              <a:rPr lang="en-GB" dirty="0"/>
              <a:t>by Andrew Thornett</a:t>
            </a:r>
          </a:p>
        </p:txBody>
      </p:sp>
    </p:spTree>
    <p:extLst>
      <p:ext uri="{BB962C8B-B14F-4D97-AF65-F5344CB8AC3E}">
        <p14:creationId xmlns:p14="http://schemas.microsoft.com/office/powerpoint/2010/main" val="2840937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III)">
            <a:extLst>
              <a:ext uri="{FF2B5EF4-FFF2-40B4-BE49-F238E27FC236}">
                <a16:creationId xmlns:a16="http://schemas.microsoft.com/office/drawing/2014/main" id="{82CED91F-9664-121A-7653-EAD86575D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985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IV)">
            <a:extLst>
              <a:ext uri="{FF2B5EF4-FFF2-40B4-BE49-F238E27FC236}">
                <a16:creationId xmlns:a16="http://schemas.microsoft.com/office/drawing/2014/main" id="{B23C3DD9-8D80-2D71-F64A-071892A873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0"/>
            <a:ext cx="1106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7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IX)">
            <a:extLst>
              <a:ext uri="{FF2B5EF4-FFF2-40B4-BE49-F238E27FC236}">
                <a16:creationId xmlns:a16="http://schemas.microsoft.com/office/drawing/2014/main" id="{DD153C46-3934-6026-B489-2C5110CDB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0"/>
            <a:ext cx="1022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6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V)">
            <a:extLst>
              <a:ext uri="{FF2B5EF4-FFF2-40B4-BE49-F238E27FC236}">
                <a16:creationId xmlns:a16="http://schemas.microsoft.com/office/drawing/2014/main" id="{2B50E32E-13BC-341C-CCB8-23A688693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0"/>
            <a:ext cx="92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27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VI)">
            <a:extLst>
              <a:ext uri="{FF2B5EF4-FFF2-40B4-BE49-F238E27FC236}">
                <a16:creationId xmlns:a16="http://schemas.microsoft.com/office/drawing/2014/main" id="{6C8916C6-7A02-0886-F19C-164D153ED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0"/>
            <a:ext cx="1168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VII)">
            <a:extLst>
              <a:ext uri="{FF2B5EF4-FFF2-40B4-BE49-F238E27FC236}">
                <a16:creationId xmlns:a16="http://schemas.microsoft.com/office/drawing/2014/main" id="{8F0E8D20-FDF0-5DDB-5703-056FD28FD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VIII)">
            <a:extLst>
              <a:ext uri="{FF2B5EF4-FFF2-40B4-BE49-F238E27FC236}">
                <a16:creationId xmlns:a16="http://schemas.microsoft.com/office/drawing/2014/main" id="{5B8CE18C-21E1-2B1C-E4E9-1C0A0BDA1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8" y="0"/>
            <a:ext cx="6777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7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VIII)edited111224@0300">
            <a:extLst>
              <a:ext uri="{FF2B5EF4-FFF2-40B4-BE49-F238E27FC236}">
                <a16:creationId xmlns:a16="http://schemas.microsoft.com/office/drawing/2014/main" id="{C432532D-E54C-092A-1C89-D28B40073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8" y="0"/>
            <a:ext cx="6777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01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VIII)edited111224@0300annot(v)">
            <a:extLst>
              <a:ext uri="{FF2B5EF4-FFF2-40B4-BE49-F238E27FC236}">
                <a16:creationId xmlns:a16="http://schemas.microsoft.com/office/drawing/2014/main" id="{4B5E8B08-AD59-8486-C542-32D50536A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8" y="0"/>
            <a:ext cx="6777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1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X)">
            <a:extLst>
              <a:ext uri="{FF2B5EF4-FFF2-40B4-BE49-F238E27FC236}">
                <a16:creationId xmlns:a16="http://schemas.microsoft.com/office/drawing/2014/main" id="{E7C5009A-EE84-C9F6-3015-25C064DC1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0"/>
            <a:ext cx="1174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53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ot 4D Rinearn3D animation 111224@2230trim+mute+crop">
            <a:hlinkClick r:id="" action="ppaction://media"/>
            <a:extLst>
              <a:ext uri="{FF2B5EF4-FFF2-40B4-BE49-F238E27FC236}">
                <a16:creationId xmlns:a16="http://schemas.microsoft.com/office/drawing/2014/main" id="{1479642B-79B0-226F-CFB2-BEB75237A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XI)">
            <a:extLst>
              <a:ext uri="{FF2B5EF4-FFF2-40B4-BE49-F238E27FC236}">
                <a16:creationId xmlns:a16="http://schemas.microsoft.com/office/drawing/2014/main" id="{835AE647-930D-2BE8-6F26-76C61012B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5"/>
            <a:ext cx="12192000" cy="58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I)">
            <a:extLst>
              <a:ext uri="{FF2B5EF4-FFF2-40B4-BE49-F238E27FC236}">
                <a16:creationId xmlns:a16="http://schemas.microsoft.com/office/drawing/2014/main" id="{06CB09CE-5BE4-441C-7EAB-774AE79D6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0"/>
            <a:ext cx="1089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1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II)">
            <a:extLst>
              <a:ext uri="{FF2B5EF4-FFF2-40B4-BE49-F238E27FC236}">
                <a16:creationId xmlns:a16="http://schemas.microsoft.com/office/drawing/2014/main" id="{FF1469F3-A947-4B53-AEBD-348AD6C83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5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III)">
            <a:extLst>
              <a:ext uri="{FF2B5EF4-FFF2-40B4-BE49-F238E27FC236}">
                <a16:creationId xmlns:a16="http://schemas.microsoft.com/office/drawing/2014/main" id="{2DC8A00A-0D54-882F-141F-DB2EE7FE6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8" y="0"/>
            <a:ext cx="874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2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IV)">
            <a:extLst>
              <a:ext uri="{FF2B5EF4-FFF2-40B4-BE49-F238E27FC236}">
                <a16:creationId xmlns:a16="http://schemas.microsoft.com/office/drawing/2014/main" id="{4ED7CB0D-629F-9B63-E9B4-0696028A7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0"/>
            <a:ext cx="800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4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IX)">
            <a:extLst>
              <a:ext uri="{FF2B5EF4-FFF2-40B4-BE49-F238E27FC236}">
                <a16:creationId xmlns:a16="http://schemas.microsoft.com/office/drawing/2014/main" id="{38B0094C-95E4-9381-899B-CF620FF92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3" y="0"/>
            <a:ext cx="825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8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V)">
            <a:extLst>
              <a:ext uri="{FF2B5EF4-FFF2-40B4-BE49-F238E27FC236}">
                <a16:creationId xmlns:a16="http://schemas.microsoft.com/office/drawing/2014/main" id="{0E65ED97-2F0A-CE2D-C9A6-59AF97B4B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31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0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VI)">
            <a:extLst>
              <a:ext uri="{FF2B5EF4-FFF2-40B4-BE49-F238E27FC236}">
                <a16:creationId xmlns:a16="http://schemas.microsoft.com/office/drawing/2014/main" id="{31B3DCF3-AFE2-A250-9997-346623DE2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25" y="0"/>
            <a:ext cx="749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9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VII)">
            <a:extLst>
              <a:ext uri="{FF2B5EF4-FFF2-40B4-BE49-F238E27FC236}">
                <a16:creationId xmlns:a16="http://schemas.microsoft.com/office/drawing/2014/main" id="{0DA3F517-6E52-4BDD-7335-B55543AA3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5" y="0"/>
            <a:ext cx="677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0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VIII)">
            <a:extLst>
              <a:ext uri="{FF2B5EF4-FFF2-40B4-BE49-F238E27FC236}">
                <a16:creationId xmlns:a16="http://schemas.microsoft.com/office/drawing/2014/main" id="{5FAA248D-F347-92C3-67D2-6B0705750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3" y="0"/>
            <a:ext cx="9463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01224@2306(iii)">
            <a:extLst>
              <a:ext uri="{FF2B5EF4-FFF2-40B4-BE49-F238E27FC236}">
                <a16:creationId xmlns:a16="http://schemas.microsoft.com/office/drawing/2014/main" id="{D3409011-B620-3637-4116-02CEFD40B4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765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69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2200(X)">
            <a:extLst>
              <a:ext uri="{FF2B5EF4-FFF2-40B4-BE49-F238E27FC236}">
                <a16:creationId xmlns:a16="http://schemas.microsoft.com/office/drawing/2014/main" id="{BB2BC46B-88D8-89A1-5E3E-63AE26F75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4" t="8707" r="15817" b="21905"/>
          <a:stretch/>
        </p:blipFill>
        <p:spPr>
          <a:xfrm>
            <a:off x="1836576" y="74643"/>
            <a:ext cx="8518848" cy="65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29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Milky Way Arms @ LRO 081224@1800(I)-crop-gig-ann(X)">
            <a:extLst>
              <a:ext uri="{FF2B5EF4-FFF2-40B4-BE49-F238E27FC236}">
                <a16:creationId xmlns:a16="http://schemas.microsoft.com/office/drawing/2014/main" id="{DE47E52F-9278-9265-0DA3-D9514FD9D7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3" y="0"/>
            <a:ext cx="768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58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Milky Way Arms @ LRO 081224@1800(III)-ann(III)">
            <a:extLst>
              <a:ext uri="{FF2B5EF4-FFF2-40B4-BE49-F238E27FC236}">
                <a16:creationId xmlns:a16="http://schemas.microsoft.com/office/drawing/2014/main" id="{2F5D5624-2113-F6C0-CE92-F28462D57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0"/>
            <a:ext cx="695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5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Milky Way Arms @ LRO 081224@1800(III)-gig(ii)">
            <a:extLst>
              <a:ext uri="{FF2B5EF4-FFF2-40B4-BE49-F238E27FC236}">
                <a16:creationId xmlns:a16="http://schemas.microsoft.com/office/drawing/2014/main" id="{9F2C8249-8850-1473-8172-0E03F0683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0"/>
            <a:ext cx="695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6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Milky Way Arms @ LRO 081224@1800(VI)-gig">
            <a:extLst>
              <a:ext uri="{FF2B5EF4-FFF2-40B4-BE49-F238E27FC236}">
                <a16:creationId xmlns:a16="http://schemas.microsoft.com/office/drawing/2014/main" id="{994DE85E-6651-6210-0434-C03448CCAB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0"/>
            <a:ext cx="1040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0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Milky Way Arms @ LRO 091224@1800(incr slices)(III)">
            <a:extLst>
              <a:ext uri="{FF2B5EF4-FFF2-40B4-BE49-F238E27FC236}">
                <a16:creationId xmlns:a16="http://schemas.microsoft.com/office/drawing/2014/main" id="{4C9B1507-F931-98D7-046D-09A4CE8A1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" y="0"/>
            <a:ext cx="1208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14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01224@2319">
            <a:extLst>
              <a:ext uri="{FF2B5EF4-FFF2-40B4-BE49-F238E27FC236}">
                <a16:creationId xmlns:a16="http://schemas.microsoft.com/office/drawing/2014/main" id="{0CC10481-190A-D4F8-3E26-88D304F99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t="7075" r="12525" b="8979"/>
          <a:stretch/>
        </p:blipFill>
        <p:spPr>
          <a:xfrm>
            <a:off x="634482" y="485192"/>
            <a:ext cx="10030408" cy="57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2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01224@2320">
            <a:extLst>
              <a:ext uri="{FF2B5EF4-FFF2-40B4-BE49-F238E27FC236}">
                <a16:creationId xmlns:a16="http://schemas.microsoft.com/office/drawing/2014/main" id="{EB85FF2E-CB21-363A-BB1F-B818A0CA4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0"/>
            <a:ext cx="1090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8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01224@2322(iv)">
            <a:extLst>
              <a:ext uri="{FF2B5EF4-FFF2-40B4-BE49-F238E27FC236}">
                <a16:creationId xmlns:a16="http://schemas.microsoft.com/office/drawing/2014/main" id="{9C44834B-9E13-DF8D-5394-E6FD121610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25" y="0"/>
            <a:ext cx="7929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1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01224@2324(ii)">
            <a:extLst>
              <a:ext uri="{FF2B5EF4-FFF2-40B4-BE49-F238E27FC236}">
                <a16:creationId xmlns:a16="http://schemas.microsoft.com/office/drawing/2014/main" id="{E386246C-4534-78F3-1B7D-DE4AE49A81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3" y="0"/>
            <a:ext cx="675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I)">
            <a:extLst>
              <a:ext uri="{FF2B5EF4-FFF2-40B4-BE49-F238E27FC236}">
                <a16:creationId xmlns:a16="http://schemas.microsoft.com/office/drawing/2014/main" id="{843C2C35-5485-BA74-1E89-3CEF21A7A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0"/>
            <a:ext cx="498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8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 Plot 111224@0100(II)">
            <a:extLst>
              <a:ext uri="{FF2B5EF4-FFF2-40B4-BE49-F238E27FC236}">
                <a16:creationId xmlns:a16="http://schemas.microsoft.com/office/drawing/2014/main" id="{12BEAD30-AC31-7666-325F-7284D19800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4189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26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</Words>
  <Application>Microsoft Office PowerPoint</Application>
  <PresentationFormat>Widescreen</PresentationFormat>
  <Paragraphs>2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Photo Album 4D processing LRO Ptarmigan Jan-Nov 2024 on 11/12/2024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Thornett</dc:creator>
  <cp:lastModifiedBy>Andrew Thornett</cp:lastModifiedBy>
  <cp:revision>3</cp:revision>
  <dcterms:created xsi:type="dcterms:W3CDTF">2024-12-11T23:10:45Z</dcterms:created>
  <dcterms:modified xsi:type="dcterms:W3CDTF">2024-12-11T23:14:01Z</dcterms:modified>
</cp:coreProperties>
</file>